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59" r:id="rId4"/>
    <p:sldId id="265" r:id="rId5"/>
    <p:sldId id="271" r:id="rId6"/>
    <p:sldId id="266" r:id="rId7"/>
    <p:sldId id="272" r:id="rId8"/>
    <p:sldId id="267" r:id="rId9"/>
    <p:sldId id="270" r:id="rId10"/>
    <p:sldId id="264" r:id="rId11"/>
    <p:sldId id="268" r:id="rId12"/>
    <p:sldId id="262" r:id="rId13"/>
    <p:sldId id="263" r:id="rId14"/>
    <p:sldId id="269" r:id="rId15"/>
    <p:sldId id="273" r:id="rId16"/>
    <p:sldId id="274" r:id="rId17"/>
    <p:sldId id="256" r:id="rId18"/>
    <p:sldId id="257" r:id="rId19"/>
    <p:sldId id="260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407" autoAdjust="0"/>
  </p:normalViewPr>
  <p:slideViewPr>
    <p:cSldViewPr snapToGrid="0">
      <p:cViewPr varScale="1">
        <p:scale>
          <a:sx n="58" d="100"/>
          <a:sy n="58" d="100"/>
        </p:scale>
        <p:origin x="-78" y="-10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52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5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2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21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0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0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8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4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0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9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BF5CA-6818-42BC-B938-C98E590FBE9D}" type="datetimeFigureOut">
              <a:rPr lang="ko-KR" altLang="en-US" smtClean="0"/>
              <a:t>2016-03-11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33CEA-ACA7-4AC9-AFBB-3F51C15396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6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4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14450"/>
            <a:ext cx="5763802" cy="281420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37840" y="608469"/>
            <a:ext cx="5334432" cy="6143314"/>
            <a:chOff x="6437840" y="608468"/>
            <a:chExt cx="5334432" cy="734071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840" y="608468"/>
              <a:ext cx="5334432" cy="2331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447" y="3071096"/>
              <a:ext cx="5333825" cy="4878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94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6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17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266" y="2975787"/>
            <a:ext cx="5882311" cy="3882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64" y="495802"/>
            <a:ext cx="5882013" cy="25712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78" y="1300997"/>
            <a:ext cx="5594969" cy="267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6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17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050811" y="651463"/>
            <a:ext cx="5936201" cy="6206537"/>
            <a:chOff x="6050811" y="651463"/>
            <a:chExt cx="5936201" cy="62065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324" y="651463"/>
              <a:ext cx="5898688" cy="16562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0811" y="2307674"/>
              <a:ext cx="5904509" cy="231563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5636" y="4640543"/>
              <a:ext cx="5847876" cy="221745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14" y="1425536"/>
            <a:ext cx="5548180" cy="38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4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246" y="543928"/>
            <a:ext cx="5799662" cy="3084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" y="1535330"/>
            <a:ext cx="5413869" cy="2853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6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26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815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87" y="623585"/>
            <a:ext cx="5796038" cy="2870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2" y="1412857"/>
            <a:ext cx="5366664" cy="23726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6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26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896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6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26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98" y="556453"/>
            <a:ext cx="6096000" cy="48838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300998"/>
            <a:ext cx="5544851" cy="276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7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6368359" y="700832"/>
            <a:ext cx="4852642" cy="6017602"/>
            <a:chOff x="6368359" y="700832"/>
            <a:chExt cx="4852642" cy="64007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8359" y="700832"/>
              <a:ext cx="4852642" cy="189798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8359" y="2681430"/>
              <a:ext cx="4785210" cy="442019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15" y="1300997"/>
            <a:ext cx="5782156" cy="313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7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249026" y="700832"/>
            <a:ext cx="5032357" cy="6011936"/>
            <a:chOff x="6075771" y="609612"/>
            <a:chExt cx="5032357" cy="656698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5771" y="609612"/>
              <a:ext cx="5032357" cy="197419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4646" y="2590600"/>
              <a:ext cx="5003482" cy="39042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4646" y="6539406"/>
              <a:ext cx="5003482" cy="637187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14" y="1395662"/>
            <a:ext cx="5893956" cy="33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170612" y="1300996"/>
            <a:ext cx="5859012" cy="5049003"/>
            <a:chOff x="6335712" y="1452196"/>
            <a:chExt cx="5543550" cy="47771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5712" y="1452196"/>
              <a:ext cx="5543550" cy="17240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712" y="3295650"/>
              <a:ext cx="5514975" cy="29337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7" y="1300997"/>
            <a:ext cx="4676775" cy="5218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8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65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35" y="700832"/>
            <a:ext cx="6334125" cy="4638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8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     </a:t>
            </a:r>
            <a:r>
              <a:rPr lang="en-US" altLang="ko-KR" sz="2400" dirty="0" smtClean="0"/>
              <a:t>     </a:t>
            </a:r>
            <a:r>
              <a:rPr lang="en-US" altLang="ko-KR" sz="2400" dirty="0" smtClean="0"/>
              <a:t>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4" y="1300997"/>
            <a:ext cx="5139191" cy="28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05269" y="877486"/>
            <a:ext cx="6000750" cy="4191000"/>
            <a:chOff x="5805269" y="1300997"/>
            <a:chExt cx="6000750" cy="4191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5269" y="1300997"/>
              <a:ext cx="6000750" cy="33051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5917" y="4606172"/>
              <a:ext cx="5676900" cy="88582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8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</a:t>
            </a:r>
            <a:r>
              <a:rPr lang="en-US" altLang="ko-KR" sz="2400" dirty="0" smtClean="0"/>
              <a:t>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7" y="1420762"/>
            <a:ext cx="5218763" cy="32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8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942" y="607977"/>
            <a:ext cx="5745839" cy="52004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0" y="1300997"/>
            <a:ext cx="4754941" cy="5427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4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5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9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</a:t>
            </a:r>
            <a:r>
              <a:rPr lang="en-US" altLang="ko-KR" sz="2400" dirty="0" smtClean="0"/>
              <a:t>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41" y="700833"/>
            <a:ext cx="5705298" cy="249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99" y="3293484"/>
            <a:ext cx="5616975" cy="347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1" y="1300163"/>
            <a:ext cx="563125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4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9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</a:t>
            </a:r>
            <a:r>
              <a:rPr lang="en-US" altLang="ko-KR" sz="2400" dirty="0" smtClean="0"/>
              <a:t>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10" y="601518"/>
            <a:ext cx="5389852" cy="221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10" y="2885282"/>
            <a:ext cx="5389852" cy="247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4" y="1370806"/>
            <a:ext cx="5950168" cy="235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9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</a:t>
            </a:r>
            <a:r>
              <a:rPr lang="en-US" altLang="ko-KR" sz="2400" dirty="0" smtClean="0"/>
              <a:t>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6262254" y="600075"/>
            <a:ext cx="5670549" cy="5472597"/>
            <a:chOff x="6262254" y="600075"/>
            <a:chExt cx="5670549" cy="547259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144" y="600075"/>
              <a:ext cx="5596659" cy="297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4" y="3662878"/>
              <a:ext cx="5596659" cy="2409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41" y="1367353"/>
            <a:ext cx="5838878" cy="350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4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9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</a:t>
            </a:r>
            <a:r>
              <a:rPr lang="en-US" altLang="ko-KR" sz="2400" dirty="0" smtClean="0"/>
              <a:t>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41" y="1367353"/>
            <a:ext cx="5838878" cy="350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249319" y="626486"/>
            <a:ext cx="5746986" cy="6116059"/>
            <a:chOff x="6249319" y="626486"/>
            <a:chExt cx="5746986" cy="796012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319" y="626486"/>
              <a:ext cx="5746986" cy="229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319" y="3117564"/>
              <a:ext cx="5746986" cy="5469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12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53844" y="329268"/>
            <a:ext cx="5712958" cy="6414432"/>
            <a:chOff x="6253844" y="329268"/>
            <a:chExt cx="5712958" cy="660958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486" y="329268"/>
              <a:ext cx="5631316" cy="2618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844" y="3100895"/>
              <a:ext cx="5631316" cy="3837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9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</a:t>
            </a:r>
            <a:r>
              <a:rPr lang="en-US" altLang="ko-KR" sz="2400" dirty="0" smtClean="0"/>
              <a:t>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4" y="1337898"/>
            <a:ext cx="5827267" cy="258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8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9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</a:t>
            </a:r>
            <a:r>
              <a:rPr lang="en-US" altLang="ko-KR" sz="2400" dirty="0" smtClean="0"/>
              <a:t>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95" y="700832"/>
            <a:ext cx="5419110" cy="192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95" y="2770563"/>
            <a:ext cx="5419110" cy="216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4" y="1492023"/>
            <a:ext cx="5754609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6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9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</a:t>
            </a:r>
            <a:r>
              <a:rPr lang="en-US" altLang="ko-KR" sz="2400" dirty="0" smtClean="0"/>
              <a:t>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6466115" y="679400"/>
            <a:ext cx="5106759" cy="6178600"/>
            <a:chOff x="6466115" y="679400"/>
            <a:chExt cx="5106759" cy="951794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115" y="679400"/>
              <a:ext cx="5106759" cy="270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115" y="3518658"/>
              <a:ext cx="5106759" cy="6678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5" y="1300998"/>
            <a:ext cx="5829600" cy="283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480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320" y="700832"/>
            <a:ext cx="5629275" cy="5153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70" y="1300997"/>
            <a:ext cx="4754941" cy="54275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4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07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4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7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911266" y="549258"/>
            <a:ext cx="6248165" cy="6011199"/>
            <a:chOff x="5911266" y="549258"/>
            <a:chExt cx="6248165" cy="92978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1267" y="1222410"/>
              <a:ext cx="6248163" cy="534558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379" y="549258"/>
              <a:ext cx="6219052" cy="67315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1266" y="5891622"/>
              <a:ext cx="6248164" cy="395549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13" y="1300997"/>
            <a:ext cx="5617343" cy="34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4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7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956" y="700832"/>
            <a:ext cx="5379390" cy="48386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88" y="1300997"/>
            <a:ext cx="5477184" cy="26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2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5</a:t>
            </a:r>
            <a:r>
              <a:rPr lang="ko-KR" altLang="en-US" sz="2400" dirty="0" smtClean="0"/>
              <a:t>월 </a:t>
            </a:r>
            <a:r>
              <a:rPr lang="en-US" altLang="ko-KR" sz="2400" dirty="0"/>
              <a:t>9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134099" y="662732"/>
            <a:ext cx="5867401" cy="6093668"/>
            <a:chOff x="6134099" y="662732"/>
            <a:chExt cx="5867401" cy="730838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2200" y="662732"/>
              <a:ext cx="5829300" cy="395159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4099" y="4123893"/>
              <a:ext cx="5829301" cy="3847227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294967"/>
            <a:ext cx="5665783" cy="22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5</a:t>
            </a:r>
            <a:r>
              <a:rPr lang="ko-KR" altLang="en-US" sz="2400" dirty="0" smtClean="0"/>
              <a:t>월 </a:t>
            </a:r>
            <a:r>
              <a:rPr lang="en-US" altLang="ko-KR" sz="2400" dirty="0"/>
              <a:t>9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68" y="555910"/>
            <a:ext cx="5409229" cy="31913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91" y="3843496"/>
            <a:ext cx="5484506" cy="24043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14" y="1397249"/>
            <a:ext cx="5799139" cy="30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0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5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33" y="566479"/>
            <a:ext cx="5879119" cy="32655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8" y="1300997"/>
            <a:ext cx="5465290" cy="31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614" y="100668"/>
            <a:ext cx="939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날짜</a:t>
            </a:r>
            <a:r>
              <a:rPr lang="en-US" altLang="ko-KR" sz="2400" dirty="0" smtClean="0"/>
              <a:t> : 2015</a:t>
            </a:r>
            <a:r>
              <a:rPr lang="ko-KR" altLang="en-US" sz="2400" dirty="0" smtClean="0"/>
              <a:t>년 </a:t>
            </a:r>
            <a:r>
              <a:rPr lang="en-US" altLang="ko-KR" sz="2400" dirty="0"/>
              <a:t>5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일</a:t>
            </a:r>
            <a:r>
              <a:rPr lang="en-US" altLang="ko-KR" sz="2400" dirty="0" smtClean="0"/>
              <a:t>			  3</a:t>
            </a:r>
            <a:r>
              <a:rPr lang="en-US" altLang="ko-KR" sz="2400" dirty="0"/>
              <a:t>. </a:t>
            </a:r>
            <a:r>
              <a:rPr lang="ko-KR" altLang="en-US" sz="2400" dirty="0"/>
              <a:t>생성된 신문기사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경기 스코어 </a:t>
            </a:r>
            <a:r>
              <a:rPr lang="en-US" altLang="ko-KR" sz="2400" dirty="0" smtClean="0"/>
              <a:t>				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080454" y="625643"/>
            <a:ext cx="5727989" cy="6121666"/>
            <a:chOff x="6080454" y="625642"/>
            <a:chExt cx="5727989" cy="78291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0454" y="625642"/>
              <a:ext cx="5727989" cy="406847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54" y="4694120"/>
              <a:ext cx="5727989" cy="250045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9329" y="7240946"/>
              <a:ext cx="3458182" cy="121379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69277"/>
          <a:stretch/>
        </p:blipFill>
        <p:spPr>
          <a:xfrm>
            <a:off x="293614" y="1300998"/>
            <a:ext cx="5706917" cy="9513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b="69615"/>
          <a:stretch/>
        </p:blipFill>
        <p:spPr>
          <a:xfrm>
            <a:off x="293614" y="2252312"/>
            <a:ext cx="5706917" cy="9513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14" y="3231693"/>
            <a:ext cx="5706917" cy="92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208</Words>
  <Application>Microsoft Office PowerPoint</Application>
  <PresentationFormat>사용자 지정</PresentationFormat>
  <Paragraphs>78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GoHyunyoung</dc:creator>
  <cp:lastModifiedBy>admin</cp:lastModifiedBy>
  <cp:revision>34</cp:revision>
  <dcterms:created xsi:type="dcterms:W3CDTF">2016-03-10T13:05:17Z</dcterms:created>
  <dcterms:modified xsi:type="dcterms:W3CDTF">2016-03-11T02:57:50Z</dcterms:modified>
</cp:coreProperties>
</file>